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0" r:id="rId1"/>
  </p:sldMasterIdLst>
  <p:notesMasterIdLst>
    <p:notesMasterId r:id="rId7"/>
  </p:notesMasterIdLst>
  <p:sldIdLst>
    <p:sldId id="256" r:id="rId2"/>
    <p:sldId id="321" r:id="rId3"/>
    <p:sldId id="339" r:id="rId4"/>
    <p:sldId id="276" r:id="rId5"/>
    <p:sldId id="273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B41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591D5C-2F40-4466-B2D8-0D69C5CA9E9E}" type="datetimeFigureOut">
              <a:rPr lang="pt-BR" smtClean="0"/>
              <a:t>26/05/2019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D986E1-CA72-4C9C-A8FB-F98C1CFB6C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6018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986E1-CA72-4C9C-A8FB-F98C1CFB6CBD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8323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12ACC6B-B4B0-4BEB-9147-0CC7D6ADD48C}" type="slidenum">
              <a:rPr lang="pt-BR" smtClean="0"/>
              <a:pPr eaLnBrk="1" hangingPunct="1"/>
              <a:t>2</a:t>
            </a:fld>
            <a:endParaRPr lang="pt-BR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41967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12ACC6B-B4B0-4BEB-9147-0CC7D6ADD48C}" type="slidenum">
              <a:rPr lang="pt-BR" smtClean="0"/>
              <a:pPr eaLnBrk="1" hangingPunct="1"/>
              <a:t>3</a:t>
            </a:fld>
            <a:endParaRPr lang="pt-BR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36956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68FD5DC-A355-4A89-8561-28274645469C}" type="slidenum">
              <a:rPr lang="pt-BR" smtClean="0"/>
              <a:pPr eaLnBrk="1" hangingPunct="1"/>
              <a:t>4</a:t>
            </a:fld>
            <a:endParaRPr lang="pt-BR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8843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39498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rgbClr val="00B050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135565"/>
            <a:ext cx="6858000" cy="850369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anose="020B05030201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F125B9DC-321F-488A-AA3C-2CCD1A9DDC28}" type="datetime1">
              <a:rPr lang="pt-BR" smtClean="0"/>
              <a:t>26/05/2019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pt-BR"/>
              <a:t>Inclusão: Docência e Aprendizagem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500DCAE0-64EE-4D6A-AB2F-A7852AF3FF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942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26E69CCD-9B2A-4A88-8D32-6EDAB52B678A}" type="datetime1">
              <a:rPr lang="pt-BR" smtClean="0"/>
              <a:t>26/05/2019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pt-BR"/>
              <a:t>Inclusão: Docência e Aprendizagem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500DCAE0-64EE-4D6A-AB2F-A7852AF3FF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5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737118E8-92C9-446D-8674-C900919468C2}" type="datetime1">
              <a:rPr lang="pt-BR" smtClean="0"/>
              <a:t>26/05/2019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pt-BR"/>
              <a:t>Inclusão: Docência e Aprendizagem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500DCAE0-64EE-4D6A-AB2F-A7852AF3FF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2994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E6334B4C-CDE2-46E7-984F-274C460948C5}" type="datetime1">
              <a:rPr lang="pt-BR" smtClean="0"/>
              <a:t>26/05/2019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pt-BR"/>
              <a:t>Inclusão: Docência e Aprendizagem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500DCAE0-64EE-4D6A-AB2F-A7852AF3FF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0903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anose="020B05030201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4049B48A-BB83-426C-A1A9-A0ED21B136C3}" type="datetime1">
              <a:rPr lang="pt-BR" smtClean="0"/>
              <a:t>26/05/2019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pt-BR"/>
              <a:t>Inclusão: Docência e Aprendizagem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500DCAE0-64EE-4D6A-AB2F-A7852AF3FF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5036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/>
          <a:lstStyle>
            <a:lvl1pPr>
              <a:defRPr lang="pt-BR" smtClean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868B61BA-20E2-4B98-9371-95B6CD08BB0B}" type="datetime1">
              <a:rPr lang="pt-BR" smtClean="0"/>
              <a:t>26/05/2019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pt-BR"/>
              <a:t>Inclusão: Docência e Aprendizagem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500DCAE0-64EE-4D6A-AB2F-A7852AF3FF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8934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623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7617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623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66BE8DE4-A9CE-4F2D-9B21-786D37B2DD5F}" type="datetime1">
              <a:rPr lang="pt-BR" smtClean="0"/>
              <a:t>26/05/2019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pt-BR"/>
              <a:t>Inclusão: Docência e Aprendizagem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500DCAE0-64EE-4D6A-AB2F-A7852AF3FF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2572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7B4C6733-53CA-43C6-B21D-A605FD42EAC5}" type="datetime1">
              <a:rPr lang="pt-BR" smtClean="0"/>
              <a:t>26/05/2019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pt-BR"/>
              <a:t>Inclusão: Docência e Aprendizagem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500DCAE0-64EE-4D6A-AB2F-A7852AF3FF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8162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F13D9B38-6E2E-4FB6-B499-03D19D689785}" type="datetime1">
              <a:rPr lang="pt-BR" smtClean="0"/>
              <a:t>26/05/2019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pt-BR"/>
              <a:t>Inclusão: Docência e Aprendizagem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500DCAE0-64EE-4D6A-AB2F-A7852AF3FF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5595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6EB97F5B-ABF2-4ECD-BA10-93D74FCC7460}" type="datetime1">
              <a:rPr lang="pt-BR" smtClean="0"/>
              <a:t>26/05/2019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pt-BR"/>
              <a:t>Inclusão: Docência e Aprendizagem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500DCAE0-64EE-4D6A-AB2F-A7852AF3FF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6038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6BE2E7F1-8AA9-4896-9273-B9B7E7BBD5CF}" type="datetime1">
              <a:rPr lang="pt-BR" smtClean="0"/>
              <a:t>26/05/2019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pt-BR"/>
              <a:t>Inclusão: Docência e Aprendizagem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500DCAE0-64EE-4D6A-AB2F-A7852AF3FF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0744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2342F198-EA67-412A-A612-DC81984E3131}" type="datetime1">
              <a:rPr lang="pt-BR" smtClean="0"/>
              <a:t>26/05/2019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pt-BR"/>
              <a:t>Inclusão: Docência e Aprendizagem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500DCAE0-64EE-4D6A-AB2F-A7852AF3FF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370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B050"/>
          </a:solidFill>
          <a:latin typeface="Franklin Gothic Demi" panose="020B07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27584" y="2276872"/>
            <a:ext cx="7704856" cy="4104456"/>
          </a:xfrm>
        </p:spPr>
        <p:txBody>
          <a:bodyPr>
            <a:normAutofit/>
          </a:bodyPr>
          <a:lstStyle/>
          <a:p>
            <a:endParaRPr lang="pt-BR" b="1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pt-B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TÍTULO DO TRABALHO</a:t>
            </a:r>
          </a:p>
          <a:p>
            <a:endParaRPr lang="pt-BR" sz="3600" b="1" dirty="0">
              <a:solidFill>
                <a:schemeClr val="tx1"/>
              </a:solidFill>
            </a:endParaRPr>
          </a:p>
          <a:p>
            <a:r>
              <a:rPr lang="pt-BR" sz="2800" b="1" dirty="0">
                <a:solidFill>
                  <a:schemeClr val="tx1"/>
                </a:solidFill>
              </a:rPr>
              <a:t>Autor(es)</a:t>
            </a:r>
          </a:p>
          <a:p>
            <a:endParaRPr lang="pt-BR" sz="2600" b="1" dirty="0">
              <a:solidFill>
                <a:schemeClr val="tx1"/>
              </a:solidFill>
            </a:endParaRPr>
          </a:p>
          <a:p>
            <a:r>
              <a:rPr lang="pt-BR" sz="2600" b="1" dirty="0">
                <a:solidFill>
                  <a:schemeClr val="tx1"/>
                </a:solidFill>
              </a:rPr>
              <a:t>Cruz Alta, junho de 2019.</a:t>
            </a:r>
          </a:p>
          <a:p>
            <a:endParaRPr lang="pt-BR" dirty="0"/>
          </a:p>
        </p:txBody>
      </p:sp>
      <p:sp>
        <p:nvSpPr>
          <p:cNvPr id="6" name="Shape 96">
            <a:extLst>
              <a:ext uri="{FF2B5EF4-FFF2-40B4-BE49-F238E27FC236}">
                <a16:creationId xmlns:a16="http://schemas.microsoft.com/office/drawing/2014/main" id="{F58FD753-BAF8-4690-8D2E-9270A93A31F3}"/>
              </a:ext>
            </a:extLst>
          </p:cNvPr>
          <p:cNvSpPr/>
          <p:nvPr/>
        </p:nvSpPr>
        <p:spPr>
          <a:xfrm>
            <a:off x="1763688" y="0"/>
            <a:ext cx="7260904" cy="2132856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lIns="60941" tIns="30462" rIns="60941" bIns="30462" anchor="ctr" anchorCtr="0">
            <a:noAutofit/>
          </a:bodyPr>
          <a:lstStyle/>
          <a:p>
            <a:pPr marL="2160000" algn="ctr">
              <a:buClr>
                <a:srgbClr val="376092"/>
              </a:buClr>
              <a:buSzPct val="25000"/>
            </a:pPr>
            <a:r>
              <a:rPr lang="pt-BR" sz="2200" b="1" dirty="0">
                <a:solidFill>
                  <a:srgbClr val="00653A"/>
                </a:solidFill>
                <a:latin typeface="Calibri"/>
                <a:cs typeface="Calibri"/>
              </a:rPr>
              <a:t>IV SEMINÁRIO INTERNACIONAL E</a:t>
            </a:r>
          </a:p>
          <a:p>
            <a:pPr marL="2160000" algn="ctr">
              <a:buClr>
                <a:srgbClr val="376092"/>
              </a:buClr>
              <a:buSzPct val="25000"/>
            </a:pPr>
            <a:r>
              <a:rPr lang="pt-BR" sz="2200" b="1" dirty="0">
                <a:solidFill>
                  <a:srgbClr val="00653A"/>
                </a:solidFill>
                <a:latin typeface="Calibri"/>
                <a:cs typeface="Calibri"/>
              </a:rPr>
              <a:t>X SEMINÁRIO ESTADUAL DE EDUCAÇÃO</a:t>
            </a:r>
          </a:p>
          <a:p>
            <a:pPr marL="2160000" algn="ctr">
              <a:buClr>
                <a:srgbClr val="376092"/>
              </a:buClr>
              <a:buSzPct val="25000"/>
            </a:pPr>
            <a:r>
              <a:rPr lang="pt-BR" sz="2200" b="1" dirty="0">
                <a:solidFill>
                  <a:srgbClr val="C51B22"/>
                </a:solidFill>
                <a:latin typeface="Calibri"/>
                <a:cs typeface="Calibri"/>
              </a:rPr>
              <a:t>Inclusão: Docência e Aprendizagem</a:t>
            </a:r>
          </a:p>
          <a:p>
            <a:pPr marL="2160000" algn="ctr">
              <a:buClr>
                <a:srgbClr val="376092"/>
              </a:buClr>
              <a:buSzPct val="25000"/>
            </a:pPr>
            <a:r>
              <a:rPr lang="pt-BR" sz="20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Cruz Alta – RS – Brasil</a:t>
            </a:r>
          </a:p>
          <a:p>
            <a:pPr marL="2160000" algn="ctr">
              <a:buClr>
                <a:srgbClr val="376092"/>
              </a:buClr>
              <a:buSzPct val="25000"/>
            </a:pPr>
            <a:r>
              <a:rPr lang="pt-BR" sz="20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De 03 a 07 de junho de 2019</a:t>
            </a:r>
            <a:endParaRPr lang="en-US" sz="2000" b="1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3FA0CC23-3136-4F37-AA60-091276E0CFB4}"/>
              </a:ext>
            </a:extLst>
          </p:cNvPr>
          <p:cNvSpPr/>
          <p:nvPr/>
        </p:nvSpPr>
        <p:spPr>
          <a:xfrm rot="19430837">
            <a:off x="-1806242" y="2057901"/>
            <a:ext cx="8352318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Modelo</a:t>
            </a:r>
          </a:p>
          <a:p>
            <a:pPr algn="ctr"/>
            <a:r>
              <a:rPr lang="pt-BR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Máximo 10 min de apresentação</a:t>
            </a:r>
          </a:p>
        </p:txBody>
      </p:sp>
    </p:spTree>
    <p:extLst>
      <p:ext uri="{BB962C8B-B14F-4D97-AF65-F5344CB8AC3E}">
        <p14:creationId xmlns:p14="http://schemas.microsoft.com/office/powerpoint/2010/main" val="143972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36524"/>
            <a:ext cx="6624736" cy="112028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pt-BR" sz="4000" dirty="0"/>
              <a:t>Roteiro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710532"/>
            <a:ext cx="7772400" cy="416674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ts val="3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  <a:p>
            <a:pPr algn="just" eaLnBrk="1" hangingPunct="1">
              <a:lnSpc>
                <a:spcPts val="3000"/>
              </a:lnSpc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Justificativa</a:t>
            </a:r>
          </a:p>
          <a:p>
            <a:pPr algn="just" eaLnBrk="1" hangingPunct="1">
              <a:lnSpc>
                <a:spcPts val="3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</a:p>
          <a:p>
            <a:pPr algn="just" eaLnBrk="1" hangingPunct="1">
              <a:lnSpc>
                <a:spcPts val="3000"/>
              </a:lnSpc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Referencial Teórico</a:t>
            </a:r>
          </a:p>
          <a:p>
            <a:pPr algn="just" eaLnBrk="1" hangingPunct="1">
              <a:lnSpc>
                <a:spcPts val="3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  <a:p>
            <a:pPr algn="just" eaLnBrk="1" hangingPunct="1">
              <a:lnSpc>
                <a:spcPts val="3000"/>
              </a:lnSpc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</a:p>
          <a:p>
            <a:pPr algn="just" eaLnBrk="1" hangingPunct="1">
              <a:lnSpc>
                <a:spcPts val="3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Conclusão</a:t>
            </a:r>
          </a:p>
          <a:p>
            <a:pPr algn="just" eaLnBrk="1" hangingPunct="1">
              <a:lnSpc>
                <a:spcPts val="3000"/>
              </a:lnSpc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051720" y="6165304"/>
            <a:ext cx="5760640" cy="556171"/>
          </a:xfrm>
        </p:spPr>
        <p:txBody>
          <a:bodyPr/>
          <a:lstStyle/>
          <a:p>
            <a:r>
              <a:rPr lang="pt-BR"/>
              <a:t>Inclusão: Docência e Aprendizagem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CAE0-64EE-4D6A-AB2F-A7852AF3FFC5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3934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36524"/>
            <a:ext cx="6624736" cy="112028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pt-BR" sz="4000" dirty="0"/>
              <a:t>Introdução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710532"/>
            <a:ext cx="7772400" cy="416674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ts val="3000"/>
              </a:lnSpc>
            </a:pPr>
            <a:r>
              <a:rPr lang="pt-BR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 de apresentação. Tempo de apresentação será de, no máximo, 10 minutos.</a:t>
            </a:r>
          </a:p>
        </p:txBody>
      </p:sp>
      <p:sp>
        <p:nvSpPr>
          <p:cNvPr id="7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051720" y="6165304"/>
            <a:ext cx="5760640" cy="556171"/>
          </a:xfrm>
        </p:spPr>
        <p:txBody>
          <a:bodyPr/>
          <a:lstStyle/>
          <a:p>
            <a:r>
              <a:rPr lang="pt-BR"/>
              <a:t>Inclusão: Docência e Aprendizagem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CAE0-64EE-4D6A-AB2F-A7852AF3FFC5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2766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pt-BR" dirty="0"/>
              <a:t>Referências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01528"/>
            <a:ext cx="7772400" cy="4261891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Aft>
                <a:spcPts val="1600"/>
              </a:spcAft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Aft>
                <a:spcPts val="1600"/>
              </a:spcAft>
            </a:pPr>
            <a:endParaRPr lang="pt-BR" sz="2200" dirty="0"/>
          </a:p>
          <a:p>
            <a:pPr eaLnBrk="1" hangingPunct="1">
              <a:lnSpc>
                <a:spcPct val="80000"/>
              </a:lnSpc>
              <a:spcAft>
                <a:spcPts val="1600"/>
              </a:spcAft>
            </a:pPr>
            <a:endParaRPr lang="pt-BR" sz="1200" dirty="0"/>
          </a:p>
        </p:txBody>
      </p:sp>
      <p:sp>
        <p:nvSpPr>
          <p:cNvPr id="7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051720" y="6165304"/>
            <a:ext cx="5760640" cy="556171"/>
          </a:xfrm>
        </p:spPr>
        <p:txBody>
          <a:bodyPr/>
          <a:lstStyle/>
          <a:p>
            <a:r>
              <a:rPr lang="pt-BR"/>
              <a:t>Inclusão: Docência e Aprendizagem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CAE0-64EE-4D6A-AB2F-A7852AF3FFC5}" type="slidenum">
              <a:rPr lang="pt-BR" smtClean="0"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3434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052736"/>
            <a:ext cx="8496944" cy="417646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Obrigado!</a:t>
            </a:r>
            <a:br>
              <a:rPr lang="pt-BR" dirty="0"/>
            </a:br>
            <a:br>
              <a:rPr lang="pt-BR" dirty="0"/>
            </a:br>
            <a:r>
              <a:rPr lang="pt-BR" sz="3000" dirty="0"/>
              <a:t>e-mails:</a:t>
            </a:r>
            <a:br>
              <a:rPr lang="pt-BR" sz="3000" dirty="0"/>
            </a:br>
            <a:br>
              <a:rPr lang="pt-BR" sz="3000" dirty="0"/>
            </a:br>
            <a:br>
              <a:rPr lang="pt-BR" sz="3000" dirty="0"/>
            </a:br>
            <a:r>
              <a:rPr lang="pt-BR" sz="3000" dirty="0"/>
              <a:t>Currículo Lattes: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051720" y="6165304"/>
            <a:ext cx="5760640" cy="556171"/>
          </a:xfrm>
        </p:spPr>
        <p:txBody>
          <a:bodyPr/>
          <a:lstStyle/>
          <a:p>
            <a:r>
              <a:rPr lang="pt-BR"/>
              <a:t>Inclusão: Docência e Aprendizagem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CAE0-64EE-4D6A-AB2F-A7852AF3FFC5}" type="slidenum">
              <a:rPr lang="pt-BR" smtClean="0"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8235528"/>
      </p:ext>
    </p:extLst>
  </p:cSld>
  <p:clrMapOvr>
    <a:masterClrMapping/>
  </p:clrMapOvr>
</p:sld>
</file>

<file path=ppt/theme/theme1.xml><?xml version="1.0" encoding="utf-8"?>
<a:theme xmlns:a="http://schemas.openxmlformats.org/drawingml/2006/main" name="Apresentacao_Padrao_Uergs_43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2053</TotalTime>
  <Words>108</Words>
  <Application>Microsoft Office PowerPoint</Application>
  <PresentationFormat>Apresentação na tela (4:3)</PresentationFormat>
  <Paragraphs>39</Paragraphs>
  <Slides>5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1" baseType="lpstr">
      <vt:lpstr>Arial</vt:lpstr>
      <vt:lpstr>Calibri</vt:lpstr>
      <vt:lpstr>Franklin Gothic Book</vt:lpstr>
      <vt:lpstr>Franklin Gothic Demi</vt:lpstr>
      <vt:lpstr>Times New Roman</vt:lpstr>
      <vt:lpstr>Apresentacao_Padrao_Uergs_43</vt:lpstr>
      <vt:lpstr>Apresentação do PowerPoint</vt:lpstr>
      <vt:lpstr>Roteiro</vt:lpstr>
      <vt:lpstr>Introdução</vt:lpstr>
      <vt:lpstr>Referências</vt:lpstr>
      <vt:lpstr>Obrigado!  e-mails:   Currículo Lattes: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3º SEMINÁRIO INSTITUCIONAL PIBID-UERGS</dc:title>
  <dc:creator>User</dc:creator>
  <cp:lastModifiedBy>Fabricio soares</cp:lastModifiedBy>
  <cp:revision>79</cp:revision>
  <dcterms:created xsi:type="dcterms:W3CDTF">2014-07-21T17:43:21Z</dcterms:created>
  <dcterms:modified xsi:type="dcterms:W3CDTF">2019-05-26T21:42:14Z</dcterms:modified>
</cp:coreProperties>
</file>