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599525" cy="32399288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0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3A"/>
    <a:srgbClr val="F0B41A"/>
    <a:srgbClr val="C51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558" y="-3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9000" marR="0" lvl="1" indent="-170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9587" marR="0" lvl="2" indent="-34051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80175" marR="0" lvl="3" indent="-5108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40762" marR="0" lvl="4" indent="-68119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801350" marR="0" lvl="5" indent="-8515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22525" marR="0" lvl="6" indent="-11922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6042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46638" marR="0" lvl="8" indent="-23845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4021137" y="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9000" marR="0" lvl="1" indent="-170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9587" marR="0" lvl="2" indent="-34051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80175" marR="0" lvl="3" indent="-5108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40762" marR="0" lvl="4" indent="-68119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801350" marR="0" lvl="5" indent="-8515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22525" marR="0" lvl="6" indent="-11922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6042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46638" marR="0" lvl="8" indent="-23845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398713" y="1279525"/>
            <a:ext cx="2301875" cy="3454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9612" y="4926012"/>
            <a:ext cx="5680075" cy="4029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59000" marR="0" lvl="1" indent="-170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319587" marR="0" lvl="2" indent="-34051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480175" marR="0" lvl="3" indent="-5108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40762" marR="0" lvl="4" indent="-68119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801350" marR="0" lvl="5" indent="-8515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122525" marR="0" lvl="6" indent="-11922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604288" marR="0" lvl="7" indent="-170322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46638" marR="0" lvl="8" indent="-238458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74" cy="512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1pPr>
    <a:lvl2pPr marL="326487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2pPr>
    <a:lvl3pPr marL="652973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3pPr>
    <a:lvl4pPr marL="979460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4pPr>
    <a:lvl5pPr marL="1305946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5pPr>
    <a:lvl6pPr marL="1632433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8919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5406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1892" algn="l" defTabSz="652973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709612" y="4926012"/>
            <a:ext cx="5680075" cy="40290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279525"/>
            <a:ext cx="2301875" cy="3454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619964" y="10064780"/>
            <a:ext cx="18359596" cy="6944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239929" y="18359596"/>
            <a:ext cx="15119668" cy="82798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201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0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ctr" rtl="0">
              <a:spcBef>
                <a:spcPts val="17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79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ctr" rtl="0">
              <a:spcBef>
                <a:spcPts val="150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5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ctr" rtl="0">
              <a:spcBef>
                <a:spcPts val="12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ctr" rtl="0">
              <a:spcBef>
                <a:spcPts val="12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ctr" rtl="0">
              <a:spcBef>
                <a:spcPts val="1267"/>
              </a:spcBef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706213" y="20819544"/>
            <a:ext cx="18359596" cy="64348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599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06213" y="13732203"/>
            <a:ext cx="18359596" cy="70873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26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3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13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56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01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506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880"/>
              </a:spcBef>
              <a:buClr>
                <a:srgbClr val="888888"/>
              </a:buClr>
              <a:buFont typeface="Arial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80400" y="7559358"/>
            <a:ext cx="19438726" cy="21382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-22975745" y="86645599"/>
            <a:ext cx="174161175" cy="172196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-57598730" y="69602224"/>
            <a:ext cx="174161175" cy="513063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 rot="5400000">
            <a:off x="108330" y="8531426"/>
            <a:ext cx="21382863" cy="194387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233658" y="22679503"/>
            <a:ext cx="12959715" cy="26774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2"/>
          </p:nvPr>
        </p:nvSpPr>
        <p:spPr>
          <a:xfrm>
            <a:off x="4233658" y="2894936"/>
            <a:ext cx="12959715" cy="19439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1267"/>
              </a:spcBef>
              <a:buClr>
                <a:schemeClr val="dk1"/>
              </a:buClr>
              <a:buFont typeface="Arial"/>
              <a:buNone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233658" y="25356945"/>
            <a:ext cx="12959715" cy="38024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62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079977" y="1289971"/>
            <a:ext cx="7106094" cy="5489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444814" y="1289974"/>
            <a:ext cx="12074734" cy="276518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440223" algn="l" rtl="0">
              <a:spcBef>
                <a:spcPts val="2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341807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24339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20643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22124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22971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23818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24665" algn="l" rtl="0">
              <a:spcBef>
                <a:spcPts val="1267"/>
              </a:spcBef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079977" y="6779853"/>
            <a:ext cx="7106094" cy="22162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62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57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573"/>
              </a:spcBef>
              <a:buClr>
                <a:schemeClr val="dk1"/>
              </a:buClr>
              <a:buFont typeface="Arial"/>
              <a:buNone/>
              <a:defRPr sz="28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079977" y="1297473"/>
            <a:ext cx="19439573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1079977" y="7252342"/>
            <a:ext cx="9543540" cy="30224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5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6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1079977" y="10274774"/>
            <a:ext cx="9543540" cy="18667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601073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9842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400010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40106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402549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403396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404243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405090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10972260" y="7252342"/>
            <a:ext cx="9547290" cy="30224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5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40036" marR="0" lvl="1" indent="-847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880072" marR="0" lvl="2" indent="-1693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6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4320108" marR="0" lvl="3" indent="-253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5760144" marR="0" lvl="4" indent="-3386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200180" marR="0" lvl="5" indent="-423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8640216" marR="0" lvl="6" indent="-5079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080251" marR="0" lvl="7" indent="-5925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20288" marR="0" lvl="8" indent="-6773" algn="l" rtl="0">
              <a:spcBef>
                <a:spcPts val="1013"/>
              </a:spcBef>
              <a:buClr>
                <a:schemeClr val="dk1"/>
              </a:buClr>
              <a:buFont typeface="Arial"/>
              <a:buNone/>
              <a:defRPr sz="506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4"/>
          </p:nvPr>
        </p:nvSpPr>
        <p:spPr>
          <a:xfrm>
            <a:off x="10972260" y="10274774"/>
            <a:ext cx="9547290" cy="186670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601073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9842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400010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401069" algn="l" rtl="0">
              <a:spcBef>
                <a:spcPts val="101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402549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403396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404243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405090" algn="l" rtl="0">
              <a:spcBef>
                <a:spcPts val="1013"/>
              </a:spcBef>
              <a:buClr>
                <a:schemeClr val="dk1"/>
              </a:buClr>
              <a:buSzPct val="100000"/>
              <a:buFont typeface="Arial"/>
              <a:buChar char="•"/>
              <a:defRPr sz="50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7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609539" marR="0" lvl="6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914309" marR="0" lvl="7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19078" marR="0" lvl="8" indent="0" algn="ctr" rtl="0">
              <a:spcBef>
                <a:spcPts val="0"/>
              </a:spcBef>
              <a:spcAft>
                <a:spcPts val="0"/>
              </a:spcAft>
              <a:buNone/>
              <a:defRPr sz="138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828668" y="47623953"/>
            <a:ext cx="34262996" cy="1347120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520648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2223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62972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64453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65300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66147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66994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38451656" y="47623953"/>
            <a:ext cx="34262999" cy="1347120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079392" marR="0" lvl="0" indent="-520648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339741" marR="0" lvl="1" indent="-422232" algn="l" rtl="0">
              <a:spcBef>
                <a:spcPts val="150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5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3600090" marR="0" lvl="2" indent="-319585" algn="l" rtl="0">
              <a:spcBef>
                <a:spcPts val="126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6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5039279" marR="0" lvl="3" indent="-361914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6479527" marR="0" lvl="4" indent="-362972" algn="l" rtl="0">
              <a:spcBef>
                <a:spcPts val="113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920198" marR="0" lvl="5" indent="-364453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360234" marR="0" lvl="6" indent="-365300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0800270" marR="0" lvl="7" indent="-366147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2240307" marR="0" lvl="8" indent="-366994" algn="l" rtl="0">
              <a:spcBef>
                <a:spcPts val="1133"/>
              </a:spcBef>
              <a:buClr>
                <a:schemeClr val="dk1"/>
              </a:buClr>
              <a:buSzPct val="100000"/>
              <a:buFont typeface="Arial"/>
              <a:buChar char="•"/>
              <a:defRPr sz="5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080400" y="1297591"/>
            <a:ext cx="19438726" cy="5399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080400" y="7559358"/>
            <a:ext cx="19438726" cy="21382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250" marR="0" lvl="0" indent="-66040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963" marR="0" lvl="1" indent="-512762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00675" marR="0" lvl="2" indent="-365125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675" marR="0" lvl="3" indent="-479425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20263" marR="0" lvl="4" indent="-481013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81485" marR="0" lvl="5" indent="-483234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41755" marR="0" lvl="6" indent="-48450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202025" marR="0" lvl="7" indent="-485775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62296" marR="0" lvl="8" indent="-487046" algn="l" rtl="0">
              <a:spcBef>
                <a:spcPts val="1900"/>
              </a:spcBef>
              <a:buClr>
                <a:schemeClr val="dk1"/>
              </a:buClr>
              <a:buSzPct val="1000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1080399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7379732" y="30029102"/>
            <a:ext cx="6840061" cy="1724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439189" marR="0" lvl="1" indent="-11344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879437" marR="0" lvl="2" indent="-22698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4319685" marR="0" lvl="3" indent="-34053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5759932" marR="0" lvl="4" indent="-454085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7200180" marR="0" lvl="5" indent="-567633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0080675" marR="0" lvl="6" indent="-79472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401418" marR="0" lvl="7" indent="-113537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162409" marR="0" lvl="8" indent="-1589563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6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15480083" y="30029102"/>
            <a:ext cx="5039043" cy="1724961"/>
          </a:xfrm>
          <a:prstGeom prst="rect">
            <a:avLst/>
          </a:prstGeom>
          <a:noFill/>
          <a:ln>
            <a:noFill/>
          </a:ln>
        </p:spPr>
        <p:txBody>
          <a:bodyPr lIns="432050" tIns="216025" rIns="432050" bIns="216025" anchor="ctr" anchorCtr="0">
            <a:noAutofit/>
          </a:bodyPr>
          <a:lstStyle/>
          <a:p>
            <a:pPr algn="r">
              <a:buClr>
                <a:srgbClr val="898989"/>
              </a:buClr>
              <a:buSzPct val="25000"/>
            </a:pPr>
            <a:fld id="{00000000-1234-1234-1234-123412341234}" type="slidenum">
              <a:rPr lang="en-US" sz="3800" smtClean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98989"/>
                </a:buClr>
                <a:buSzPct val="25000"/>
              </a:pPr>
              <a:t>‹nº›</a:t>
            </a:fld>
            <a:endParaRPr lang="en-US" sz="38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93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1240184" y="5668659"/>
            <a:ext cx="19492692" cy="1597848"/>
          </a:xfrm>
          <a:prstGeom prst="rect">
            <a:avLst/>
          </a:prstGeom>
          <a:noFill/>
          <a:ln>
            <a:noFill/>
          </a:ln>
        </p:spPr>
        <p:txBody>
          <a:bodyPr lIns="59025" tIns="29512" rIns="59025" bIns="29512" anchor="t" anchorCtr="0">
            <a:noAutofit/>
          </a:bodyPr>
          <a:lstStyle/>
          <a:p>
            <a:pPr algn="ctr">
              <a:buClr>
                <a:srgbClr val="10253F"/>
              </a:buClr>
              <a:buSzPct val="25000"/>
            </a:pPr>
            <a:r>
              <a:rPr lang="en-US" sz="5199" b="1" dirty="0">
                <a:solidFill>
                  <a:srgbClr val="10253F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lang="en-US"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5167920" y="7063337"/>
            <a:ext cx="5903574" cy="1290976"/>
          </a:xfrm>
          <a:prstGeom prst="rect">
            <a:avLst/>
          </a:prstGeom>
          <a:noFill/>
          <a:ln>
            <a:noFill/>
          </a:ln>
        </p:spPr>
        <p:txBody>
          <a:bodyPr lIns="59025" tIns="29512" rIns="59025" bIns="29512" anchor="t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2666" dirty="0">
                <a:latin typeface="Calibri"/>
                <a:ea typeface="Calibri"/>
                <a:cs typeface="Calibri"/>
                <a:sym typeface="Calibri"/>
              </a:rPr>
              <a:t>Nome do Autor¹</a:t>
            </a:r>
          </a:p>
          <a:p>
            <a:pPr algn="ctr">
              <a:buClr>
                <a:srgbClr val="000000"/>
              </a:buClr>
              <a:buSzPct val="25000"/>
            </a:pPr>
            <a:r>
              <a:rPr lang="en-US" sz="2666" dirty="0">
                <a:latin typeface="Calibri"/>
                <a:ea typeface="Calibri"/>
                <a:cs typeface="Calibri"/>
                <a:sym typeface="Calibri"/>
              </a:rPr>
              <a:t> Nome do Orientador²</a:t>
            </a:r>
          </a:p>
          <a:p>
            <a:endParaRPr sz="2666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864531" y="15623996"/>
            <a:ext cx="9359582" cy="812680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cxnSp>
        <p:nvCxnSpPr>
          <p:cNvPr id="92" name="Shape 92"/>
          <p:cNvCxnSpPr/>
          <p:nvPr/>
        </p:nvCxnSpPr>
        <p:spPr>
          <a:xfrm>
            <a:off x="2047573" y="14275877"/>
            <a:ext cx="1058" cy="111108"/>
          </a:xfrm>
          <a:prstGeom prst="straightConnector1">
            <a:avLst/>
          </a:prstGeom>
          <a:noFill/>
          <a:ln w="147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93" name="Shape 93"/>
          <p:cNvCxnSpPr/>
          <p:nvPr/>
        </p:nvCxnSpPr>
        <p:spPr>
          <a:xfrm>
            <a:off x="2047573" y="18077909"/>
            <a:ext cx="1058" cy="223275"/>
          </a:xfrm>
          <a:prstGeom prst="straightConnector1">
            <a:avLst/>
          </a:prstGeom>
          <a:noFill/>
          <a:ln w="1475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4" name="Shape 94"/>
          <p:cNvSpPr txBox="1"/>
          <p:nvPr/>
        </p:nvSpPr>
        <p:spPr>
          <a:xfrm>
            <a:off x="205286" y="1424308"/>
            <a:ext cx="1034898" cy="68569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205286" y="1424308"/>
            <a:ext cx="1034898" cy="68569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96" name="Shape 96"/>
          <p:cNvSpPr/>
          <p:nvPr/>
        </p:nvSpPr>
        <p:spPr>
          <a:xfrm>
            <a:off x="631732" y="8401931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655011" y="9309848"/>
            <a:ext cx="9616720" cy="4629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627499" y="14070591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673001" y="14885387"/>
            <a:ext cx="9580742" cy="29957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583055" y="18129761"/>
            <a:ext cx="9670686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720619" y="19003815"/>
            <a:ext cx="9503494" cy="10192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</a:p>
          <a:p>
            <a:endParaRPr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1111925" y="8401931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11152135" y="9217787"/>
            <a:ext cx="9580742" cy="9464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sz="566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just">
              <a:buClr>
                <a:schemeClr val="dk1"/>
              </a:buClr>
            </a:pPr>
            <a:endParaRPr sz="5666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11111925" y="19080004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CONSIDERAÇÕES FINAIS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1152135" y="19895859"/>
            <a:ext cx="9580742" cy="4079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</a:p>
        </p:txBody>
      </p:sp>
      <p:sp>
        <p:nvSpPr>
          <p:cNvPr id="106" name="Shape 106"/>
          <p:cNvSpPr/>
          <p:nvPr/>
        </p:nvSpPr>
        <p:spPr>
          <a:xfrm>
            <a:off x="11088645" y="24156083"/>
            <a:ext cx="9671744" cy="71956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10970128" y="25000508"/>
            <a:ext cx="9762748" cy="1632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11111925" y="26786712"/>
            <a:ext cx="9671744" cy="720618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ctr">
              <a:buClr>
                <a:srgbClr val="376092"/>
              </a:buClr>
              <a:buSzPct val="25000"/>
            </a:pPr>
            <a:r>
              <a:rPr lang="en-US" sz="5666" b="1" dirty="0">
                <a:solidFill>
                  <a:srgbClr val="00653A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11152135" y="27659710"/>
            <a:ext cx="9580742" cy="15364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algn="just">
              <a:buClr>
                <a:schemeClr val="dk1"/>
              </a:buClr>
              <a:buSzPct val="25000"/>
            </a:pPr>
            <a:endParaRPr lang="en-US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 descr="data:image/jpeg;base64,/9j/4AAQSkZJRgABAQAAAQABAAD/2wCEAAkGBxITBhUUERQWFhMXGR4bGRgXFxsgIRwcIB4bFxogHyEbHSgiHyAlHh0dJDEiJykrLi4vICEzODMsNygtLisBCgoKDg0OFA8QFSwcGBwsLCwsLCwsLCwsLCwsLCwsLCwsLCwrLCw3LCwsLCwsLCwsLCsrNywsLCwsLCwsNyssN//AABEIAJgBTAMBIgACEQEDEQH/xAAcAAEAAgIDAQAAAAAAAAAAAAAABgcEBQEDCAL/xABNEAABAwIEAwUDBwgGBwkAAAABAAIDBBEFBhIhBzFBEyJRYXEygZEUI0JygqGxMzZSYnN0srMIJDdTosEVFzQ1Q0RjFlSSk6O0wtPk/8QAFQEBAQAAAAAAAAAAAAAAAAAAAAH/xAAYEQEBAQEBAAAAAAAAAAAAAAAAARExQf/aAAwDAQACEQMRAD8AvFERARFps0Zmp6DD+1qHWvsxjd3PPg0f5mwHUhBuCbC55KBZn4rUVMSyC9TKP7s2YD5v3B+yHe5V/iGNYnjuIGGBhbB1jaSGNHQzPt3j+rb0abXU8ytwopKdofVf1mXwcPmx6M+l9q/oFBCXZtxzE3kUjXtjNx/V26R4bzPOxHk5vopPkDIeIU+YW1VXUcmuBYJHvc+4IAeXbWBOrmdwFZ8bA1gDQABsABsF9JgIiKgiIgIiICIiAiIgIiICIiAiIgIiICIiAiIgIiICIiAiIgIiICIiAiIgIi1+P4xFSYTJPMbMYL+ZPJrR5k2A9UGszxm6HDsL1v78r7iKIGxeepPg0bXd6DckA1LljLdXjeMuqqx7hBezn8r2P5OEG4DRyJ3sb+07UuMvYXUY9mx89SS2BpGstJs1vNkLD425npcu2Lhe+KSlZFStjiaGRsAa1rRYADYABTo6cJwuGmoGw08bY428mt+8k8yT1J3KzERUEREBERAREQEREBERAREQEREBERAREQEREBERAREQEREBERAREQEREBERAREQFRvE/GZMRzdHQUvebG/QBfZ03J7j5Ri48rSeStPPWO/IsrzTj2wNMf7R3dbt1AJufIFV9wLy/d0tdJcneOIu3J5GV9zzJNm357P8VKLLyzgUdFgsdPFyaN3Hm9x3c4+ZPw2HIBbVEVBERAREQEREBERAREQEREBEXBcBzKDlERAREQEREBERAREQEREBEXBcL2vug5REQERQ+fGMUkzaIYKRrKSJ4Es0rrdo0gH5u3kbiwduLEt3CCYIiICIiAi4a4HkVygprj1ihdWU9KzewMrmjmXG8cfv2f8AEK0cr4SKTL0FOLfNsAcR1dzefe4k+9U9Wj5ZxwDTuxk7R6CBmsj01sd8VeqkBERUEREBRHihmV9DlgvhNppHCON1r6SQXF1jts1ptfa9r35KXKvuNmEST5Va+IF3YSB7gBc6NLmuI9CQT5AoIzgXC19dgzKqrq5RNM0PZtqLWuF2kl5uSQQbC1uXRfXHKINrsPZqIbpkaTfpeAX9wWxyjxVoossQx1JkbLDG1h0sLg8MAaHAt23AGxtvfputdxzlY6vw9x9gtkJ+qTATy8lPBvOHuXcNgzAZKPEPlMojcDH2kbrNJZd1mC+xsL+aqpmKzUub5KmK5MVS+4ubG7pLsP1mhw91+itnIFRgZx4jDWvbUGN1ye39jUwu/KEjnp81Eck4E2tq8Zp3bFzgWO/ReJZyx3x5+IuOqgzs3YiyfiVhU0TrxyNgc30MzzuOhHIjourixkyOnp5K1s0hfLPuw20jXqcbWF9rKH5YMrc40UMoIMNS1mk82ntbvb/4y4+pKtjjj+Zjf27Pweg1+SclxwZe+XCaRz5qE3Y62kdoxshtYX2IsFXWXct08uTqmsfOYpoCRG27QHkMa5o5atTnHSCD7irty/8A2XQfuLP5IVD0GX3SZPfWxjUYJtEjSLjsyxjg63k47jwN9tKUWRlrONTBwmkqJCZJWSGKBzzcuvpAJJ3cGOL+tyGWWuy9w0fiWDisraqQyzXLLgPsLmxdq6HmGt0gC3u3ONSsxPhHqo42tdDpJgjHsOZbtGNAH6JLmi1yNPUrFyLxPo4Mpxw1GsSQt0gMYXB7RfTYjYG1h3iN/JUfXCTGamLMNRhtS8vEYeWEknSY3BjgCd9LgQQOlvNWxJ+TPoqj4SUktVmyqxN7S2N+trPAue8OIB6hjWhpPUnxBtbrhdqQVH/R5cThtTc33i/hcuMOcf8AX9Nubf8A541qeE2YoMMmqqevcYn3aL6Hu7zNTXA6WkjoQbWPwvsckzCt4vVFZAHGnDSdRFvoMhaDfkXWc4A72G9kESz7PKziHVSROcHRSNeHD6NhGAfTUWj3+a33FDH21uWcOqGbFxkD2g+y8dmHN9x5eIseqzaCgjqOMlfDKLxyQyNcPIth5eBHMHobKu8copqWtko5TtHKXctiSAA8fWZpPuHgoLM43OP+n8O36v8A44V08TgaDiFSV7bhj7F9gfoWZJy6uicAPQrt43/nBh3q/wDjhUo4wYR8oyTI4C74CJh6NuJP/TLjbxAVGj444o44fTUkJu+d+qwPtAWawfae4EfVUe4pYWyCtwym1lsbIhG59+mtrXPN+vN266uHnaYjnimfLu2jgYN979mNMd/1i92v7JWz43Fn/aii7X8np7/P2O0br5b+zfluoJDw5y9h8GMySUdd8pf2Za5muN2lpc037gvzbZVnlTLNNWSVz6icwdgA5j7tsS4y31ahcgaByIO/orQ4eVOCnFpG4Y1zZTHd+rtvYDmj/ikjm4ct1UWHZddVUNfJGCZKUseGj6THGYSW8wGhw9COoQS7KGZa1vDCve173GEsEb3HUWB+kSAE39hp1C/K/hssPIGVsPriySesk+XiTUYy5l3aXXafnGl8lwASQ7a9uinWQM00jsgOc5jI20zSKiNjNt7nWGgbh4ueu+ob2VaZ7/0VJPEcIEnbOduxjJGtvto0B4BD9VrBm3obKiWcR3H/AFu4dv8A93/9w9YHFnJrKWF1YyaRz56k3YbaW6xJIbWF9iLLuzq2QcTcKEpvKGUms+Lu3dq++6kPHj80Yf3lv8uZAyBlaGgwxuJOnkOuk1va7TpaHBkziLC+2myq7DcXnhx6HE5Lhr6l5dzO3dMzR9iUhvofBWDnrGew4QUkYNnTwws9GCNr3n0IAafrKM4xl/F25KbDNSxNpafVNqDm9oNnueXfOm+znXGnw8FBOOOZByZGRuDOz39yRVpjGEsoMBoqukq3tqJ42SPYHNBYSwSEjSB3Q7u6XA3v6reY7jPyng1TXN3w1DYX739hkmi/mWFh9SVqqKkbhmMYfWTRNlpaiGKXvM1aXOYx0lv12OOtvkbDe5CiT8VJXux7CXPGl7g0uHKzi+Eke43Xfn/FamuzwzCqaQxRiwlcL7ks7VxdaxLWstZtwC4kHpbr4uzNfmfC3sIc1xBaQbggyREEeRCw82yvwzi22tkY50EpDhYcwYxDIBfbU0jVbwI8UGPm7IT8IomVlDUyAtc1rzYNIv7JGnYtvsWOBvfqLq3sp4savLcFQQA6RgLgOQdycB5agVV/EjPkFfhTKOhbJK+V7b9wj2TqDWh1iXFwHS1gd1Z2T8JNLlingdbUxgDrctR7z7eWolWCpeFg7TinUSHwqJPe6Vo/B5V5Kj+CH55VF+fYv/mR3V4JAREVBERARFwSg082U8PdUF7qOmc8m5cYWEk+J7u5WVX4LSzhvb08MugEM7SNrtINrgagbDYcvALO1DxCBwQa+gwCkgqNcFNBE+1tUcTGmxtcXaAbbDbyXbQ4TTwzPdDDFG5+73MY1pcbk94gb7knfxKyZJWt9ogepXy2pYTYPaT9YIMN+A0hr+2NNAZrh3aGJmvULWOq17iw3v0WRX4fDPBoniZKy99MjA4XHI2cCLrJRB0x0sbaQRtY0RhukMDQGhtraQOVrbWWPR4PTRUro4oIo4331sZG1rXXGk6gBY3G2/RZpKAoMPDcJp6cO+TwxRarauzY1t7cr6QL2uVh1WU6CSqMklJTveTcudEwknxO2/vW5XGoeIQcRxhsYDQAALAAWAHkvpFwXBBrMTy5R1E2uopoZX8tT42k28LkXt5LMoKCKGmEcEbI2Dk1jQ0fACyyEQYUWE07cQdO2GITu2dKI2h55Xu4C55Dr0C66/AaSao1z00Er7AapImONhcgXcCbbn4rN7dmu2pt/C4uuxBhV+EU88jXTwRSuZ7Bkja4t5E2LgbbgcvALLkYHRlrgC0ixBFwQdiD5LkOC5QYOG4NTU5caeCKIutq7ONrb2va+kC9rn4lcYjgtNPIDUQQylosDJG1xA6gagbLumxGFj7PljafBz2g/eV3xyNcy7SCPEG6DBw/AqWCYvgp4YnkWLo4mNJGxtdoBtcDbyX3h+EU8DnGCCKIvtrMcbW6rXtfSBe1zz8Ss1dckzWnvOA9SAg10OW6Jkb2spadrZG6XhsLAHN52dYbjyKYbluip59cFNDG/wDSZG0G3hcC9ltAdlygwqrCKeStbLJBE+VltMjo2lzdJ1Ns4i4sTcW5FfeIYdDPCGTxRytB1BsjGuANiL2cCL2JF/MrJ1DxXKDX1OB0sjIxJTwvEQtGHRMIYNtm3HdHdHLwHgs6SMOjLXAFpFiCLgg7EEdQuSUBQatuWqEUpjFJT9mXBxZ2LNJcBYG2m1wCRdd9Tg1NJRsikgifFHbRG6Npa2w0jS0iwsNhbos0lAUGufl+jLYwaaAiL8kDEz5vcHubd3cA7eAWVXUMU1MY5o2SMPNr2hw+BFlkLHqa+KN1pJGMP6zgPxKDEwvL1JTyF1PTwxOOxcyNoNvC4F7eS2a+IZWuZdjg4eIII+5faCjeFh7PinURnwqI/e2Vp/BhV5Kiq0/I+OAcdmPnafUTs0E+mt7vgr1UgIiKgiIgKD8aBfh9Nf8ATi/msU4UH4zf2fzfXi/msUoo7LWUZq6Z7aaONxYAXai1uxuBz9CrE4c8Oq2jzdFPNFG2NoeCWvaTuwtGw8yodkTOLsNqpXthE3aNa2xk0W0kn9B1+fkrTyJxKdiGOmndTNi+bc/UJi/2S0Wt2bf0ud+ikEG46sBzsy4B/qzOn/UmWno+G1bNgDaqJkT43NLg0O75AvfuloF9uWpbrjn+erP3Zn8yZZuBcU46XJ8dPHBI6eNhaHO0iO9yQdnFxAvysL8rjmitTwtzhPBmCGB0jn00zhHoc4kNLu6wsv7PesCBsQTtey9BrzpwqyxLU5jhlDT8ngeHukI2LmG7Wg9XagLgcgDe21/QOKVzIMNkmk9iNjnu9GguP4KxFDcacUFRnAxbFlO0MFx9N3feR8Wt+ysjgdiogzQ6DYMqGbD/AKjLvb/h1/ctPkOifXZ/iMm5MjqiX7J7Q+4vLW281gYpA/Ds4vDPapptTN+bQQ+O/wBZhF/UqD1EvIlZAz5Y/ut9t3QeJXrShq2S0TJYzdkjQ9p8WuAcPuK8v4ThwqMztgJ09rI5l/AnVY+42VotrgnmbtcKNHIfnIBeO/WK9rfYJt6FihPG6Jpz0bgH5mPmPN6jODYjNQZhZKGkSwPIewnnYlkjD6i48jY9FIeLlYybNbJYjeOSmie0+IOshQXJlWsZDw7pJZTpjjo4nOPgBE0lUnmjO1biOIaGGRkTjaOnjJub7DVp3e4+G48B1M3zlVlnBKjaP+LFSsPoIxJ/8LLR8C6Bj8zyyuFzFF3fIvOkn10gj0cVRoxwsxM02r5I36vaRav4rferYnoHwcGpIpQWyNoZNbSb2cY3Fw28CSFOVoc+/mPXfu038tyYKW4KxNGfGWAHzUnIeQUg4x5xnGLGige6NjGtMpYSHOc4ag243DQ0tO3O9jsN9FwY/Ptn7OT8As7jRluWPMLqxrC6CUN1PG4Y9rQyzvAFrW2PK9x4Xng1WB8La+qwtk8fydjJBqaJHuDiDuDZkbhYjcb3Vv8ADPLstDlrsZwwSdo9x0G4N7AEGw6AdFVGT+J9TR0rIXsbPA3ZoJ0va3wa4XBA6AjyuArYjznBUZKqaumJvFDI4sds5jmsLwHC5HoQSD4qwVzxL4jTSYi+mo5HRQxktfIw2dI4bOs4btYDtcWJte9io3h/DvEqmn7ZtPs7cOlcxpdfrZx1e8gXWHkSgZNm+kikF2GQXB6hoMlj4g6bH1XqFTogHB3L1RR4LO2piMT3Td1pc090MZYjQSLEl3Xou7jHi/YZLewHv1DhEPqm7pPcWAt+0FOVQ3HDGO1zQ2EHuU7N/rvs93+AR/EqivaJ/Y1jJYg0SRua9ht9JpDh94XrHCq9k+GRzR+xIxr2+jgD8VQmeMqGlyph0pFnFhZL4h7y6do92qRv2Qp9wOxntctPp3HvU79vqPu9v+LWPQBIIrx9jBx+nuAfmTzH65UZ4b5iGH5ka82bBJ3JrbDSTs/7B3v4ah1Up49f7/p/2J/jKgmL4Q6Kgppt+zqIy4H9drix7f4T9ryUF38aADw/l5EF8X8xqif9HtgFXXWAHdg5DznWtfmM1PB6aCQ3lpnwt35ujMjRGfdu0/VB6rZ/0fv9srvqwfjOr6MrivxBljrHUdG8sc23bSt5gkX0MPQ2Iu4bi9hYgqDYLw/xCspe3ZENL9w+V9jJ5i93G/6R2PQlaegd8rzHGZP+ZqG69/72Qav4ivVbGgMAAAA2AHQJ0eXWPrsLxsga6edtiW32cOlwDpkabEdeR5EbehslZibX5eZOAGuN2yNB9l49oeh2I8iFBePtI3/R1LNbviR0d/1XNL/xYPifFQTKWYpabD3sjvZ0hcbeOlrfwAU4Jbx6wotq6eqZtcGJzhzDheSP37v+AVo5XxYVeXoKgW+cYC4Do7k8e5wI9yxM9YF8tyvNAPbI1R/tG95u/QEix8iVX3AvMFnS0Mlwd5Ig7YjkJWWPIg2dbnu/wV9FwIiKgiIgKD8Zv7P5vrxfzWKcKN8QsClrcrSU8BYJHOYRrJA7r2uNyATyHglFV8GMFp6rEaltTCyUNYwtDxexJcDb4K4cLyxRU9V2lPTxRvsW6mNANjYkemw+CiPC3JFVh9bO+pMREjWhvZvc7cFxN9TG+KsVSCheOf56s/dmfzJlpMfywY8q0dbGPm5WaZefdku6x8g4C3gCP1grF4mcP6yvzE2andCGCFrD2j3A3DpHH2WOFrOHXxUpwXK9shsoasNd82WP0EkXuSC0kA3BsQbcwpgjnBrNvb4b8jmPz0LfmyfpxDYe9mwPkWnc3XdxvxjssrNgae/UPA576GWe8/HQ0+TlFMM4W4tTYqyaCWl1xuu1xkkFxy3HZmwc24IvyJF+q3vEbJGI4hjLJIzTtjZEGhrpH3DiS6Q7RHmbC/UNGwV8FYZXx2ro53yUjRqeNJcY9WwN7Dw3tf0C6cyYrUVWIdvVNs8tDbhhaDa9vU7/AAA8F6NybgnyPLMFObamN75byL3EveQSASNRNr9LLD4h5bdX5adDHpEoc18ZfewcDY3IBIuwuF7dUwaXgpjHbZT7Fxu+neWfYd32H0Fy0fVVTZN/tAp/3kfxFWXwzyRX4fjj3zOgMMkelwY95OoEFhsYwNu8Of0lqcvcMK+HNcVQ91P2bJtZ0yPLrXJ2BjAv70GNxuy12eItrYx3JbMlt0kA7rvtNFvVo6uVZyzOc1ocbhjdLfJupz7fFzvivVOP4THV4PLTy+xI21+oPNrh5tcAR5hUn/qdxL9Ol/8ANk/+pLBKc04c6XgjSlouYYKeW36oja159zXOPuUD4YZmZQ5k1TEiGRhY8gX07hzXWG5AIsfJxPRX5l3DnQ5ap6eXS50cEcb7btJawMda4FxseYVZ5n4OE1Ln4fIxrSb9jLcBvk17QTbwBG3j4BZQzLRGm7T5XT6P0u2Zb43WBnKqZLw9q5InB8b6WVzXNNwQY3EEeSqNnCHEy/8A5ceZld/kwn7lasGW5m8N3UJex0xp5Ig7cNu4ODehNhcC9unJBU3Bj8+2fs5PwCvqauhFT2T5IxIW30Oc25buL2JuRcEKs+HfDutosztnndAYwxzfm3vJubW2MYH3r74p5DrK7HmTU4idG2FrNLn2dqDpHHYttazh16FBg8Y8Aw6HDWywiOKpc8AMjsNbTfUSwbC3PVYb2BvcLT8H8PdUDEYRtHLS9m76z9bWfcXrrw7g5XulAeYIWdTqLj7mtFj73BXFlLLMNBhXYw3JJ1Pe7m93K5tyHQDoPeSHm3BMQfSY7FMWnXDIC5h5906Xt8jbU3yXpLCs3UNRSB8dTFa1yHPa1zfJzXG4PqovnvhhHWVZnpniGd3tgi7HnxNt2u8SL38L7qAu4Q4nqtanPmJTb72X+5OC8KfHaaShklimjkjivrexwcG6Wh7txts0grzDW18lRjL5y0ufJIZNJGrmdQaQOYAsPQK3MKyDiEGRaqlbJB2tQ9v0n6Wt2EgvouS5ot7PVZPDDh9PQ4tLPVGIuLNEfZuc61zd5Opjbey23PqgrrH85YlWYYYahoMZIO0JBBaQ4EHpy+F13cI8Y+T50jaTZk4MTt9rneM+uoBo+sV6JVIYlwjrxjEj6V9O2MSF8Op7wWjVqZsIiLt2HPomDnj1/v8Ap/2J/jK32GZbFfwbgiAHbNa58RP6Ye+wv0Dhdp9b9F2cScj1uIVsEkRgaWRaXh73jvE3Om0ZuPM2UvyRhElJlaGnmLTJGCHaCSN3OdsSAeR8EHmNkrmte3duoaXtItyc19iDyIc0fBWp/R+/2yu+rB+M6ys9cLJ6jMT56MwtZL3ntkc5tpPpEaWO2dsfUnxW64VZLqcPnqXVJiPaiMN7NznewZCb6mN/TH3pBSuI0z6LMj2AWfTzd0H9RwdGfQjSfQr0bgeb6Oqw4SsnjbtdzHvaHMPUOBO1vHkeYuFp8/8AD2LEHCVjuyqQLa7Xa8DkHjncdHDceewFZTcJMTEltELvNsu3+JoP3JwZfGHN0VXWxQUzg+KG7nPG7XPOw0nqGi+42OryUk4VZPY/KglqGm8ry9n7OzWtPv0lw8iFi5V4OkVAkxCRjmg37GK5DvruIBt4tA99tjbrGgMAAAA2AHQJByqN4n4NJh+bo6+l7rZH6wbbNm5vafKQXPneTyV5LX4/g8VXhMkEwux4t5g82uHmDYj0Vo6ss47HW4LHURcnDdp5scNnNPmD8djyIW1VA5exWowHNj4KkF0DiNYaDZzeTJmDxtzHWxbuWi18UlUyWlbJE4PjeA5rmm4IO4IKkHciIqCIiAiIgIiICIiAiIgIiICIiAiIgIiICIiAiIgIiICIiAiIgIiICIiAiIgIiICIiCOZ4yjDiOF6H9yVlzFKBcsPUHxadrt9DsQCKlyxmSrwTGXUtYxxgvd0fO1z+UhJsC08yNrm/su1K/Vps0Zap6/D+yqG3tux7dnMPi0/5G4PUFQZuE4pDU0DZqeRskbuTm/eCOYI6g7hZioHEMFxPAq8zQPLoDzkaCWOHQTMv3T+tf0cL2U8ytxXpKhoZU/1aXxcfmz6P+j6Ot6lNFhIvljw5gLSCDuCDsV9KgiIgIiICIiAiIgIiICIiAiIgIiICIiAiIgIiICIiAiIgIiICIiAiIgIiICIiAiIg4IuLHkoFmfhTRVJL4L00p/uxdhPmzYD7Jb70RBBXZSxzDHk0jnujFz/AFd2oeO8Lxu4+TXeqk+QM+YhUZhbS1dPza4l4jexzLAkF4dtYkaeQ3IRFMFooiKgiIgIiICIiAiIgIiICIiAiIgIiICIiAiIgIiICIiAiIgIiICIiAiIg//Z"/>
          <p:cNvSpPr txBox="1"/>
          <p:nvPr/>
        </p:nvSpPr>
        <p:spPr>
          <a:xfrm>
            <a:off x="224334" y="-431736"/>
            <a:ext cx="203169" cy="20316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111" name="Shape 111" descr="data:image/jpeg;base64,/9j/4AAQSkZJRgABAQAAAQABAAD/2wCEAAkGBxITBhUUERQWFhMXGR4bGRgXFxsgIRwcIB4bFxogHyEbHSgiHyAlHh0dJDEiJykrLi4vICEzODMsNygtLisBCgoKDg0OFA8QFSwcGBwsLCwsLCwsLCwsLCwsLCwsLCwsLCwrLCw3LCwsLCwsLCwsLCsrNywsLCwsLCwsNyssN//AABEIAJgBTAMBIgACEQEDEQH/xAAcAAEAAgIDAQAAAAAAAAAAAAAABgcEBQEDCAL/xABNEAABAwIEAwUDBwgGBwkAAAABAAIDBBEFBhIhBzFBEyJRYXEygZEUI0JygqGxMzZSYnN0srMIJDdTosEVFzQ1Q0RjFlSSk6O0wtPk/8QAFQEBAQAAAAAAAAAAAAAAAAAAAAH/xAAYEQEBAQEBAAAAAAAAAAAAAAAAARExQf/aAAwDAQACEQMRAD8AvFERARFps0Zmp6DD+1qHWvsxjd3PPg0f5mwHUhBuCbC55KBZn4rUVMSyC9TKP7s2YD5v3B+yHe5V/iGNYnjuIGGBhbB1jaSGNHQzPt3j+rb0abXU8ytwopKdofVf1mXwcPmx6M+l9q/oFBCXZtxzE3kUjXtjNx/V26R4bzPOxHk5vopPkDIeIU+YW1VXUcmuBYJHvc+4IAeXbWBOrmdwFZ8bA1gDQABsABsF9JgIiKgiIgIiICIiAiIgIiICIiAiIgIiICIiAiIgIiICIiAiIgIiICIiAiIgIi1+P4xFSYTJPMbMYL+ZPJrR5k2A9UGszxm6HDsL1v78r7iKIGxeepPg0bXd6DckA1LljLdXjeMuqqx7hBezn8r2P5OEG4DRyJ3sb+07UuMvYXUY9mx89SS2BpGstJs1vNkLD425npcu2Lhe+KSlZFStjiaGRsAa1rRYADYABTo6cJwuGmoGw08bY428mt+8k8yT1J3KzERUEREBERAREQEREBERAREQEREBERAREQEREBERAREQEREBERAREQEREBERAREQFRvE/GZMRzdHQUvebG/QBfZ03J7j5Ri48rSeStPPWO/IsrzTj2wNMf7R3dbt1AJufIFV9wLy/d0tdJcneOIu3J5GV9zzJNm357P8VKLLyzgUdFgsdPFyaN3Hm9x3c4+ZPw2HIBbVEVBERAREQEREBERAREQEREBEXBcBzKDlERAREQEREBERAREQEREBEXBcL2vug5REQERQ+fGMUkzaIYKRrKSJ4Es0rrdo0gH5u3kbiwduLEt3CCYIiICIiAi4a4HkVygprj1ihdWU9KzewMrmjmXG8cfv2f8AEK0cr4SKTL0FOLfNsAcR1dzefe4k+9U9Wj5ZxwDTuxk7R6CBmsj01sd8VeqkBERUEREBRHihmV9DlgvhNppHCON1r6SQXF1jts1ptfa9r35KXKvuNmEST5Va+IF3YSB7gBc6NLmuI9CQT5AoIzgXC19dgzKqrq5RNM0PZtqLWuF2kl5uSQQbC1uXRfXHKINrsPZqIbpkaTfpeAX9wWxyjxVoossQx1JkbLDG1h0sLg8MAaHAt23AGxtvfputdxzlY6vw9x9gtkJ+qTATy8lPBvOHuXcNgzAZKPEPlMojcDH2kbrNJZd1mC+xsL+aqpmKzUub5KmK5MVS+4ubG7pLsP1mhw91+itnIFRgZx4jDWvbUGN1ye39jUwu/KEjnp81Eck4E2tq8Zp3bFzgWO/ReJZyx3x5+IuOqgzs3YiyfiVhU0TrxyNgc30MzzuOhHIjourixkyOnp5K1s0hfLPuw20jXqcbWF9rKH5YMrc40UMoIMNS1mk82ntbvb/4y4+pKtjjj+Zjf27Pweg1+SclxwZe+XCaRz5qE3Y62kdoxshtYX2IsFXWXct08uTqmsfOYpoCRG27QHkMa5o5atTnHSCD7irty/8A2XQfuLP5IVD0GX3SZPfWxjUYJtEjSLjsyxjg63k47jwN9tKUWRlrONTBwmkqJCZJWSGKBzzcuvpAJJ3cGOL+tyGWWuy9w0fiWDisraqQyzXLLgPsLmxdq6HmGt0gC3u3ONSsxPhHqo42tdDpJgjHsOZbtGNAH6JLmi1yNPUrFyLxPo4Mpxw1GsSQt0gMYXB7RfTYjYG1h3iN/JUfXCTGamLMNRhtS8vEYeWEknSY3BjgCd9LgQQOlvNWxJ+TPoqj4SUktVmyqxN7S2N+trPAue8OIB6hjWhpPUnxBtbrhdqQVH/R5cThtTc33i/hcuMOcf8AX9Nubf8A541qeE2YoMMmqqevcYn3aL6Hu7zNTXA6WkjoQbWPwvsckzCt4vVFZAHGnDSdRFvoMhaDfkXWc4A72G9kESz7PKziHVSROcHRSNeHD6NhGAfTUWj3+a33FDH21uWcOqGbFxkD2g+y8dmHN9x5eIseqzaCgjqOMlfDKLxyQyNcPIth5eBHMHobKu8copqWtko5TtHKXctiSAA8fWZpPuHgoLM43OP+n8O36v8A44V08TgaDiFSV7bhj7F9gfoWZJy6uicAPQrt43/nBh3q/wDjhUo4wYR8oyTI4C74CJh6NuJP/TLjbxAVGj444o44fTUkJu+d+qwPtAWawfae4EfVUe4pYWyCtwym1lsbIhG59+mtrXPN+vN266uHnaYjnimfLu2jgYN979mNMd/1i92v7JWz43Fn/aii7X8np7/P2O0br5b+zfluoJDw5y9h8GMySUdd8pf2Za5muN2lpc037gvzbZVnlTLNNWSVz6icwdgA5j7tsS4y31ahcgaByIO/orQ4eVOCnFpG4Y1zZTHd+rtvYDmj/ikjm4ct1UWHZddVUNfJGCZKUseGj6THGYSW8wGhw9COoQS7KGZa1vDCve173GEsEb3HUWB+kSAE39hp1C/K/hssPIGVsPriySesk+XiTUYy5l3aXXafnGl8lwASQ7a9uinWQM00jsgOc5jI20zSKiNjNt7nWGgbh4ueu+ob2VaZ7/0VJPEcIEnbOduxjJGtvto0B4BD9VrBm3obKiWcR3H/AFu4dv8A93/9w9YHFnJrKWF1YyaRz56k3YbaW6xJIbWF9iLLuzq2QcTcKEpvKGUms+Lu3dq++6kPHj80Yf3lv8uZAyBlaGgwxuJOnkOuk1va7TpaHBkziLC+2myq7DcXnhx6HE5Lhr6l5dzO3dMzR9iUhvofBWDnrGew4QUkYNnTwws9GCNr3n0IAafrKM4xl/F25KbDNSxNpafVNqDm9oNnueXfOm+znXGnw8FBOOOZByZGRuDOz39yRVpjGEsoMBoqukq3tqJ42SPYHNBYSwSEjSB3Q7u6XA3v6reY7jPyng1TXN3w1DYX739hkmi/mWFh9SVqqKkbhmMYfWTRNlpaiGKXvM1aXOYx0lv12OOtvkbDe5CiT8VJXux7CXPGl7g0uHKzi+Eke43Xfn/FamuzwzCqaQxRiwlcL7ks7VxdaxLWstZtwC4kHpbr4uzNfmfC3sIc1xBaQbggyREEeRCw82yvwzi22tkY50EpDhYcwYxDIBfbU0jVbwI8UGPm7IT8IomVlDUyAtc1rzYNIv7JGnYtvsWOBvfqLq3sp4savLcFQQA6RgLgOQdycB5agVV/EjPkFfhTKOhbJK+V7b9wj2TqDWh1iXFwHS1gd1Z2T8JNLlingdbUxgDrctR7z7eWolWCpeFg7TinUSHwqJPe6Vo/B5V5Kj+CH55VF+fYv/mR3V4JAREVBERARFwSg082U8PdUF7qOmc8m5cYWEk+J7u5WVX4LSzhvb08MugEM7SNrtINrgagbDYcvALO1DxCBwQa+gwCkgqNcFNBE+1tUcTGmxtcXaAbbDbyXbQ4TTwzPdDDFG5+73MY1pcbk94gb7knfxKyZJWt9ogepXy2pYTYPaT9YIMN+A0hr+2NNAZrh3aGJmvULWOq17iw3v0WRX4fDPBoniZKy99MjA4XHI2cCLrJRB0x0sbaQRtY0RhukMDQGhtraQOVrbWWPR4PTRUro4oIo4331sZG1rXXGk6gBY3G2/RZpKAoMPDcJp6cO+TwxRarauzY1t7cr6QL2uVh1WU6CSqMklJTveTcudEwknxO2/vW5XGoeIQcRxhsYDQAALAAWAHkvpFwXBBrMTy5R1E2uopoZX8tT42k28LkXt5LMoKCKGmEcEbI2Dk1jQ0fACyyEQYUWE07cQdO2GITu2dKI2h55Xu4C55Dr0C66/AaSao1z00Er7AapImONhcgXcCbbn4rN7dmu2pt/C4uuxBhV+EU88jXTwRSuZ7Bkja4t5E2LgbbgcvALLkYHRlrgC0ixBFwQdiD5LkOC5QYOG4NTU5caeCKIutq7ONrb2va+kC9rn4lcYjgtNPIDUQQylosDJG1xA6gagbLumxGFj7PljafBz2g/eV3xyNcy7SCPEG6DBw/AqWCYvgp4YnkWLo4mNJGxtdoBtcDbyX3h+EU8DnGCCKIvtrMcbW6rXtfSBe1zz8Ss1dckzWnvOA9SAg10OW6Jkb2spadrZG6XhsLAHN52dYbjyKYbluip59cFNDG/wDSZG0G3hcC9ltAdlygwqrCKeStbLJBE+VltMjo2lzdJ1Ns4i4sTcW5FfeIYdDPCGTxRytB1BsjGuANiL2cCL2JF/MrJ1DxXKDX1OB0sjIxJTwvEQtGHRMIYNtm3HdHdHLwHgs6SMOjLXAFpFiCLgg7EEdQuSUBQatuWqEUpjFJT9mXBxZ2LNJcBYG2m1wCRdd9Tg1NJRsikgifFHbRG6Npa2w0jS0iwsNhbos0lAUGufl+jLYwaaAiL8kDEz5vcHubd3cA7eAWVXUMU1MY5o2SMPNr2hw+BFlkLHqa+KN1pJGMP6zgPxKDEwvL1JTyF1PTwxOOxcyNoNvC4F7eS2a+IZWuZdjg4eIII+5faCjeFh7PinURnwqI/e2Vp/BhV5Kiq0/I+OAcdmPnafUTs0E+mt7vgr1UgIiKgiIgKD8aBfh9Nf8ATi/msU4UH4zf2fzfXi/msUoo7LWUZq6Z7aaONxYAXai1uxuBz9CrE4c8Oq2jzdFPNFG2NoeCWvaTuwtGw8yodkTOLsNqpXthE3aNa2xk0W0kn9B1+fkrTyJxKdiGOmndTNi+bc/UJi/2S0Wt2bf0ud+ikEG46sBzsy4B/qzOn/UmWno+G1bNgDaqJkT43NLg0O75AvfuloF9uWpbrjn+erP3Zn8yZZuBcU46XJ8dPHBI6eNhaHO0iO9yQdnFxAvysL8rjmitTwtzhPBmCGB0jn00zhHoc4kNLu6wsv7PesCBsQTtey9BrzpwqyxLU5jhlDT8ngeHukI2LmG7Wg9XagLgcgDe21/QOKVzIMNkmk9iNjnu9GguP4KxFDcacUFRnAxbFlO0MFx9N3feR8Wt+ysjgdiogzQ6DYMqGbD/AKjLvb/h1/ctPkOifXZ/iMm5MjqiX7J7Q+4vLW281gYpA/Ds4vDPapptTN+bQQ+O/wBZhF/UqD1EvIlZAz5Y/ut9t3QeJXrShq2S0TJYzdkjQ9p8WuAcPuK8v4ThwqMztgJ09rI5l/AnVY+42VotrgnmbtcKNHIfnIBeO/WK9rfYJt6FihPG6Jpz0bgH5mPmPN6jODYjNQZhZKGkSwPIewnnYlkjD6i48jY9FIeLlYybNbJYjeOSmie0+IOshQXJlWsZDw7pJZTpjjo4nOPgBE0lUnmjO1biOIaGGRkTjaOnjJub7DVp3e4+G48B1M3zlVlnBKjaP+LFSsPoIxJ/8LLR8C6Bj8zyyuFzFF3fIvOkn10gj0cVRoxwsxM02r5I36vaRav4rferYnoHwcGpIpQWyNoZNbSb2cY3Fw28CSFOVoc+/mPXfu038tyYKW4KxNGfGWAHzUnIeQUg4x5xnGLGige6NjGtMpYSHOc4ag243DQ0tO3O9jsN9FwY/Ptn7OT8As7jRluWPMLqxrC6CUN1PG4Y9rQyzvAFrW2PK9x4Xng1WB8La+qwtk8fydjJBqaJHuDiDuDZkbhYjcb3Vv8ADPLstDlrsZwwSdo9x0G4N7AEGw6AdFVGT+J9TR0rIXsbPA3ZoJ0va3wa4XBA6AjyuArYjznBUZKqaumJvFDI4sds5jmsLwHC5HoQSD4qwVzxL4jTSYi+mo5HRQxktfIw2dI4bOs4btYDtcWJte9io3h/DvEqmn7ZtPs7cOlcxpdfrZx1e8gXWHkSgZNm+kikF2GQXB6hoMlj4g6bH1XqFTogHB3L1RR4LO2piMT3Td1pc090MZYjQSLEl3Xou7jHi/YZLewHv1DhEPqm7pPcWAt+0FOVQ3HDGO1zQ2EHuU7N/rvs93+AR/EqivaJ/Y1jJYg0SRua9ht9JpDh94XrHCq9k+GRzR+xIxr2+jgD8VQmeMqGlyph0pFnFhZL4h7y6do92qRv2Qp9wOxntctPp3HvU79vqPu9v+LWPQBIIrx9jBx+nuAfmTzH65UZ4b5iGH5ka82bBJ3JrbDSTs/7B3v4ah1Up49f7/p/2J/jKgmL4Q6Kgppt+zqIy4H9drix7f4T9ryUF38aADw/l5EF8X8xqif9HtgFXXWAHdg5DznWtfmM1PB6aCQ3lpnwt35ujMjRGfdu0/VB6rZ/0fv9srvqwfjOr6MrivxBljrHUdG8sc23bSt5gkX0MPQ2Iu4bi9hYgqDYLw/xCspe3ZENL9w+V9jJ5i93G/6R2PQlaegd8rzHGZP+ZqG69/72Qav4ivVbGgMAAAA2AHQJ0eXWPrsLxsga6edtiW32cOlwDpkabEdeR5EbehslZibX5eZOAGuN2yNB9l49oeh2I8iFBePtI3/R1LNbviR0d/1XNL/xYPifFQTKWYpabD3sjvZ0hcbeOlrfwAU4Jbx6wotq6eqZtcGJzhzDheSP37v+AVo5XxYVeXoKgW+cYC4Do7k8e5wI9yxM9YF8tyvNAPbI1R/tG95u/QEix8iVX3AvMFnS0Mlwd5Ig7YjkJWWPIg2dbnu/wV9FwIiKgiIgKD8Zv7P5vrxfzWKcKN8QsClrcrSU8BYJHOYRrJA7r2uNyATyHglFV8GMFp6rEaltTCyUNYwtDxexJcDb4K4cLyxRU9V2lPTxRvsW6mNANjYkemw+CiPC3JFVh9bO+pMREjWhvZvc7cFxN9TG+KsVSCheOf56s/dmfzJlpMfywY8q0dbGPm5WaZefdku6x8g4C3gCP1grF4mcP6yvzE2andCGCFrD2j3A3DpHH2WOFrOHXxUpwXK9shsoasNd82WP0EkXuSC0kA3BsQbcwpgjnBrNvb4b8jmPz0LfmyfpxDYe9mwPkWnc3XdxvxjssrNgae/UPA576GWe8/HQ0+TlFMM4W4tTYqyaCWl1xuu1xkkFxy3HZmwc24IvyJF+q3vEbJGI4hjLJIzTtjZEGhrpH3DiS6Q7RHmbC/UNGwV8FYZXx2ro53yUjRqeNJcY9WwN7Dw3tf0C6cyYrUVWIdvVNs8tDbhhaDa9vU7/AAA8F6NybgnyPLMFObamN75byL3EveQSASNRNr9LLD4h5bdX5adDHpEoc18ZfewcDY3IBIuwuF7dUwaXgpjHbZT7Fxu+neWfYd32H0Fy0fVVTZN/tAp/3kfxFWXwzyRX4fjj3zOgMMkelwY95OoEFhsYwNu8Of0lqcvcMK+HNcVQ91P2bJtZ0yPLrXJ2BjAv70GNxuy12eItrYx3JbMlt0kA7rvtNFvVo6uVZyzOc1ocbhjdLfJupz7fFzvivVOP4THV4PLTy+xI21+oPNrh5tcAR5hUn/qdxL9Ol/8ANk/+pLBKc04c6XgjSlouYYKeW36oja159zXOPuUD4YZmZQ5k1TEiGRhY8gX07hzXWG5AIsfJxPRX5l3DnQ5ap6eXS50cEcb7btJawMda4FxseYVZ5n4OE1Ln4fIxrSb9jLcBvk17QTbwBG3j4BZQzLRGm7T5XT6P0u2Zb43WBnKqZLw9q5InB8b6WVzXNNwQY3EEeSqNnCHEy/8A5ceZld/kwn7lasGW5m8N3UJex0xp5Ig7cNu4ODehNhcC9unJBU3Bj8+2fs5PwCvqauhFT2T5IxIW30Oc25buL2JuRcEKs+HfDutosztnndAYwxzfm3vJubW2MYH3r74p5DrK7HmTU4idG2FrNLn2dqDpHHYttazh16FBg8Y8Aw6HDWywiOKpc8AMjsNbTfUSwbC3PVYb2BvcLT8H8PdUDEYRtHLS9m76z9bWfcXrrw7g5XulAeYIWdTqLj7mtFj73BXFlLLMNBhXYw3JJ1Pe7m93K5tyHQDoPeSHm3BMQfSY7FMWnXDIC5h5906Xt8jbU3yXpLCs3UNRSB8dTFa1yHPa1zfJzXG4PqovnvhhHWVZnpniGd3tgi7HnxNt2u8SL38L7qAu4Q4nqtanPmJTb72X+5OC8KfHaaShklimjkjivrexwcG6Wh7txts0grzDW18lRjL5y0ufJIZNJGrmdQaQOYAsPQK3MKyDiEGRaqlbJB2tQ9v0n6Wt2EgvouS5ot7PVZPDDh9PQ4tLPVGIuLNEfZuc61zd5Opjbey23PqgrrH85YlWYYYahoMZIO0JBBaQ4EHpy+F13cI8Y+T50jaTZk4MTt9rneM+uoBo+sV6JVIYlwjrxjEj6V9O2MSF8Op7wWjVqZsIiLt2HPomDnj1/v8Ap/2J/jK32GZbFfwbgiAHbNa58RP6Ye+wv0Dhdp9b9F2cScj1uIVsEkRgaWRaXh73jvE3Om0ZuPM2UvyRhElJlaGnmLTJGCHaCSN3OdsSAeR8EHmNkrmte3duoaXtItyc19iDyIc0fBWp/R+/2yu+rB+M6ys9cLJ6jMT56MwtZL3ntkc5tpPpEaWO2dsfUnxW64VZLqcPnqXVJiPaiMN7NznewZCb6mN/TH3pBSuI0z6LMj2AWfTzd0H9RwdGfQjSfQr0bgeb6Oqw4SsnjbtdzHvaHMPUOBO1vHkeYuFp8/8AD2LEHCVjuyqQLa7Xa8DkHjncdHDceewFZTcJMTEltELvNsu3+JoP3JwZfGHN0VXWxQUzg+KG7nPG7XPOw0nqGi+42OryUk4VZPY/KglqGm8ry9n7OzWtPv0lw8iFi5V4OkVAkxCRjmg37GK5DvruIBt4tA99tjbrGgMAAAA2AHQJByqN4n4NJh+bo6+l7rZH6wbbNm5vafKQXPneTyV5LX4/g8VXhMkEwux4t5g82uHmDYj0Vo6ss47HW4LHURcnDdp5scNnNPmD8djyIW1VA5exWowHNj4KkF0DiNYaDZzeTJmDxtzHWxbuWi18UlUyWlbJE4PjeA5rmm4IO4IKkHciIqCIiAiIgIiICIiAiIgIiICIiAiIgIiICIiAiIgIiICIiAiIgIiICIiAiIgIiICIiCOZ4yjDiOF6H9yVlzFKBcsPUHxadrt9DsQCKlyxmSrwTGXUtYxxgvd0fO1z+UhJsC08yNrm/su1K/Vps0Zap6/D+yqG3tux7dnMPi0/5G4PUFQZuE4pDU0DZqeRskbuTm/eCOYI6g7hZioHEMFxPAq8zQPLoDzkaCWOHQTMv3T+tf0cL2U8ytxXpKhoZU/1aXxcfmz6P+j6Ot6lNFhIvljw5gLSCDuCDsV9KgiIgIiICIiAiIgIiICIiAiIgIiICIiAiIgIiICIiAiIgIiICIiAiIgIiICIiAiIg4IuLHkoFmfhTRVJL4L00p/uxdhPmzYD7Jb70RBBXZSxzDHk0jnujFz/AFd2oeO8Lxu4+TXeqk+QM+YhUZhbS1dPza4l4jexzLAkF4dtYkaeQ3IRFMFooiKgiIgIiICIiAiIgIiICIiAiIgIiICIiAiIgIiICIiAiIgIiICIiAiIg//Z"/>
          <p:cNvSpPr txBox="1"/>
          <p:nvPr/>
        </p:nvSpPr>
        <p:spPr>
          <a:xfrm>
            <a:off x="325919" y="-330151"/>
            <a:ext cx="203169" cy="203169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endParaRPr sz="5666">
              <a:solidFill>
                <a:schemeClr val="dk1"/>
              </a:solidFill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324860" y="29609931"/>
            <a:ext cx="12383854" cy="717444"/>
          </a:xfrm>
          <a:prstGeom prst="rect">
            <a:avLst/>
          </a:prstGeom>
          <a:noFill/>
          <a:ln>
            <a:noFill/>
          </a:ln>
        </p:spPr>
        <p:txBody>
          <a:bodyPr lIns="60941" tIns="30462" rIns="60941" bIns="30462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-US" sz="213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¹Mestranda  </a:t>
            </a:r>
            <a:r>
              <a:rPr lang="en-US" sz="2133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2133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…., e-mail:</a:t>
            </a:r>
          </a:p>
          <a:p>
            <a:pPr>
              <a:buClr>
                <a:srgbClr val="000000"/>
              </a:buClr>
              <a:buSzPct val="25000"/>
            </a:pPr>
            <a:r>
              <a:rPr lang="en-US" sz="2133" dirty="0">
                <a:latin typeface="Calibri"/>
                <a:ea typeface="Calibri"/>
                <a:cs typeface="Calibri"/>
                <a:sym typeface="Calibri"/>
              </a:rPr>
              <a:t>²Professor …, e-mail: </a:t>
            </a:r>
          </a:p>
        </p:txBody>
      </p:sp>
      <p:sp>
        <p:nvSpPr>
          <p:cNvPr id="28" name="Shape 96">
            <a:extLst>
              <a:ext uri="{FF2B5EF4-FFF2-40B4-BE49-F238E27FC236}">
                <a16:creationId xmlns:a16="http://schemas.microsoft.com/office/drawing/2014/main" id="{603969EC-3E51-41D8-A2AE-30EAACBCE087}"/>
              </a:ext>
            </a:extLst>
          </p:cNvPr>
          <p:cNvSpPr/>
          <p:nvPr/>
        </p:nvSpPr>
        <p:spPr>
          <a:xfrm>
            <a:off x="181038" y="215026"/>
            <a:ext cx="21272547" cy="4294088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lIns="60941" tIns="30462" rIns="60941" bIns="30462" anchor="ctr" anchorCtr="0">
            <a:noAutofit/>
          </a:bodyPr>
          <a:lstStyle/>
          <a:p>
            <a:pPr marL="6480000" algn="ctr">
              <a:buClr>
                <a:srgbClr val="376092"/>
              </a:buClr>
              <a:buSzPct val="25000"/>
            </a:pPr>
            <a:r>
              <a:rPr lang="pt-BR" sz="5500" b="1" dirty="0">
                <a:solidFill>
                  <a:srgbClr val="00653A"/>
                </a:solidFill>
                <a:latin typeface="Calibri"/>
                <a:cs typeface="Calibri"/>
              </a:rPr>
              <a:t>IV SEMINÁRIO INTERNACIONAL E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5500" b="1" dirty="0">
                <a:solidFill>
                  <a:srgbClr val="00653A"/>
                </a:solidFill>
                <a:latin typeface="Calibri"/>
                <a:cs typeface="Calibri"/>
              </a:rPr>
              <a:t>X SEMINÁRIO ESTADUAL DE EDUCAÇÃO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5500" b="1" dirty="0">
                <a:solidFill>
                  <a:srgbClr val="C51B22"/>
                </a:solidFill>
                <a:latin typeface="Calibri"/>
                <a:cs typeface="Calibri"/>
              </a:rPr>
              <a:t>Inclusão: Docência e Aprendizagem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30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Cruz Alta – RS – Brasil</a:t>
            </a:r>
          </a:p>
          <a:p>
            <a:pPr marL="6480000" algn="ctr">
              <a:buClr>
                <a:srgbClr val="376092"/>
              </a:buClr>
              <a:buSzPct val="25000"/>
            </a:pPr>
            <a:r>
              <a:rPr lang="pt-BR" sz="30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De 03 a 07 de junho de 2019</a:t>
            </a:r>
            <a:endParaRPr lang="en-US" sz="30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4A926A12-14BF-43B0-BBE7-75B22D8CD3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512869"/>
              </p:ext>
            </p:extLst>
          </p:nvPr>
        </p:nvGraphicFramePr>
        <p:xfrm>
          <a:off x="673001" y="961733"/>
          <a:ext cx="7083004" cy="2059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orelDRAW" r:id="rId4" imgW="2975284" imgH="865124" progId="CorelDraw.Graphic.18">
                  <p:embed/>
                </p:oleObj>
              </mc:Choice>
              <mc:Fallback>
                <p:oleObj name="CorelDRAW" r:id="rId4" imgW="2975284" imgH="865124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001" y="961733"/>
                        <a:ext cx="7083004" cy="2059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59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do Office</vt:lpstr>
      <vt:lpstr>CorelDRAW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Helenara Souza</dc:creator>
  <cp:lastModifiedBy>Fabricio soares</cp:lastModifiedBy>
  <cp:revision>14</cp:revision>
  <dcterms:modified xsi:type="dcterms:W3CDTF">2019-05-26T21:43:10Z</dcterms:modified>
</cp:coreProperties>
</file>